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FE70E-B3EC-48CA-B917-8BBD2F645A1C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E9382-3A94-4A0E-B587-A8A0F109F6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0421"/>
            <a:ext cx="9144000" cy="55171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5554"/>
            <a:ext cx="9144000" cy="55068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208"/>
            <a:ext cx="9144000" cy="55055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0421"/>
            <a:ext cx="9144000" cy="55171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2353"/>
            <a:ext cx="9144000" cy="55132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8756"/>
            <a:ext cx="9144000" cy="55004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67883"/>
            <a:ext cx="9144000" cy="55222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8756"/>
            <a:ext cx="9144000" cy="55004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7481"/>
            <a:ext cx="9144000" cy="55030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1693"/>
            <a:ext cx="9144000" cy="55146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4937"/>
            <a:ext cx="9144000" cy="55081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7481"/>
            <a:ext cx="9144000" cy="55030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0033"/>
            <a:ext cx="9144000" cy="549793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1082"/>
            <a:ext cx="9144000" cy="55158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69151"/>
            <a:ext cx="9144000" cy="55196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5554"/>
            <a:ext cx="9144000" cy="550689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1958"/>
            <a:ext cx="9144000" cy="549408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208"/>
            <a:ext cx="9144000" cy="550558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208"/>
            <a:ext cx="9144000" cy="55055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0421"/>
            <a:ext cx="9144000" cy="55171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3011"/>
            <a:ext cx="9144000" cy="55119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1327"/>
            <a:ext cx="9144000" cy="549534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8132"/>
            <a:ext cx="9144000" cy="550173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8132"/>
            <a:ext cx="9144000" cy="55017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1082"/>
            <a:ext cx="9144000" cy="55158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1693"/>
            <a:ext cx="9144000" cy="55146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1958"/>
            <a:ext cx="9144000" cy="54940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0681"/>
            <a:ext cx="9144000" cy="54966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1082"/>
            <a:ext cx="9144000" cy="55158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7481"/>
            <a:ext cx="9144000" cy="55030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全屏显示(4:3)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</vt:vector>
  </TitlesOfParts>
  <Company>MS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jujumao-</dc:creator>
  <cp:lastModifiedBy>jujumao-</cp:lastModifiedBy>
  <cp:revision>5</cp:revision>
  <dcterms:created xsi:type="dcterms:W3CDTF">2016-03-30T08:01:44Z</dcterms:created>
  <dcterms:modified xsi:type="dcterms:W3CDTF">2016-03-30T08:16:34Z</dcterms:modified>
</cp:coreProperties>
</file>